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75" r:id="rId12"/>
    <p:sldId id="27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6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3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39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7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01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5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65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47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4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7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29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357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417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5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56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42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033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8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3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0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7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AG35TeDqOY&amp;feature=youtu.b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Imádkozzunk! A kérő imádság</a:t>
            </a:r>
            <a:endParaRPr kumimoji="0" lang="hu-HU" sz="5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404697" y="2702977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434841" y="1698730"/>
            <a:ext cx="4428591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digitális hittanórán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lesz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Üres lap és ceruza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6" y="1368960"/>
            <a:ext cx="3663427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221835"/>
            <a:ext cx="2487199" cy="2196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3942" y="407842"/>
            <a:ext cx="87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 végén így </a:t>
            </a: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426544"/>
            <a:ext cx="4505645" cy="4487586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170906" y="2654903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689604" y="3973461"/>
            <a:ext cx="2800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35314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44800" y="3091509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ő erős, és megsegít. </a:t>
            </a:r>
          </a:p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(</a:t>
            </a:r>
            <a:r>
              <a:rPr lang="hu-HU" sz="2400" dirty="0" err="1" smtClean="0">
                <a:latin typeface="Comic Sans MS" panose="030F0702030302020204" pitchFamily="66" charset="0"/>
              </a:rPr>
              <a:t>Zofóniás</a:t>
            </a:r>
            <a:r>
              <a:rPr lang="hu-HU" sz="2400" dirty="0" smtClean="0">
                <a:latin typeface="Comic Sans MS" panose="030F0702030302020204" pitchFamily="66" charset="0"/>
              </a:rPr>
              <a:t> könyve 3,17)</a:t>
            </a:r>
            <a:endParaRPr lang="hu-HU" sz="2400" dirty="0">
              <a:latin typeface="Comic Sans MS" panose="030F0702030302020204" pitchFamily="66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215855" y="291332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</a:t>
            </a:r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Igével!</a:t>
            </a:r>
            <a:endParaRPr lang="hu-HU" sz="24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24089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169816"/>
            <a:ext cx="2937750" cy="27954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75" y="1571185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4" y="412955"/>
            <a:ext cx="8260919" cy="5456903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7934631" y="1645920"/>
            <a:ext cx="4257369" cy="31473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Válaszolj a kérdésekre magadban!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Mikor melyik imádságot mondod?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Mit gondolsz, mi kerülhet a kérdőjel helyére?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0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13" y="596081"/>
            <a:ext cx="9246087" cy="6107674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0" y="133350"/>
            <a:ext cx="3767697" cy="3612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Ellenőrizd az előző kérdésre adott válaszaidat!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Olvasd el a kék keretben lévő szövegeket!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Mennyi helyes válaszod volt?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8987270" y="825909"/>
            <a:ext cx="2698956" cy="811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Étkezés előtt mondjuk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913238" y="420329"/>
            <a:ext cx="2698956" cy="811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Reggeli imádság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0" y="5161935"/>
            <a:ext cx="2983575" cy="1501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Bármikor kérhetünk Istentől imádságban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524568" y="5662764"/>
            <a:ext cx="3416710" cy="12708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 kerülhet az, amit Te el szeretnél mondani Istennek!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9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539614" y="-1"/>
            <a:ext cx="7521678" cy="6415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Bibliában sok olyan történet van, amiben azt olvashatjuk, hogy Istent megszólítják az emberek. Azzal is találkozhatunk, amikor kérnek tőle.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Szentírás arra bátorít bennünket, hogy merjünk Istentől kérni.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Ismersz ilyen történeteket?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Lapozz a következő oldalra és feleleveníthetsz egyet!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383458"/>
            <a:ext cx="3271503" cy="33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280023" y="722343"/>
            <a:ext cx="10734188" cy="37903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Kattints a linkre és nézd meg, hogy ebben a történetben ki és mit kért Istentől!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https://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www.youtube.com/watch?v=vAG35TeDqOY&amp;feature=youtu.be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" y="1"/>
            <a:ext cx="2685668" cy="2521974"/>
          </a:xfrm>
          <a:prstGeom prst="rect">
            <a:avLst/>
          </a:prstGeom>
        </p:spPr>
      </p:pic>
      <p:pic>
        <p:nvPicPr>
          <p:cNvPr id="4" name="Kép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28" y="4094540"/>
            <a:ext cx="2691891" cy="264239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923070" y="4716404"/>
            <a:ext cx="7654413" cy="20205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film után mondd el, hogy mit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láttál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és mire jutottál? Ki és mit kért Istentől? Mit tett Isten erre?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6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539614" y="-1"/>
            <a:ext cx="7521678" cy="6415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Ábrahám gyermeket kért az Úrtól. Isten pedig meghallgatta őt.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Nemcsak Ábrahám, hanem mi is kérhetünk tőle. Ma is elmondhatjuk Istennek, ami bennünk van. A félelmeinket, az aggódásunkat, az örömeinket is. Azt is, hogy néha nem tudjuk, hogy mi fog velünk történni.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És ma is bízhatunk abban, hogy Ő gondot visel ránk. </a:t>
            </a: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383458"/>
            <a:ext cx="3271503" cy="33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6219" cy="2374490"/>
          </a:xfrm>
          <a:prstGeom prst="rect">
            <a:avLst/>
          </a:prstGeom>
        </p:spPr>
      </p:pic>
      <p:pic>
        <p:nvPicPr>
          <p:cNvPr id="3" name="Kép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6" y="3104536"/>
            <a:ext cx="2631657" cy="2003789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661013" y="339214"/>
            <a:ext cx="5869858" cy="6046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 az, amit Te szívesen elmondanál Istennek?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Kiért és miért imádkoznál?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Írd le egy lapra az imádságodat!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Nézz az imavirágra és ne felejtsd el a következőket!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 imádság elején megszólítjuk Istent!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Aztán elmondjuk az érzéseinket, amiért hálásak lehetünk és ami bennünk van!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végén pedig azt mondjuk: Ámen!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90" y="339214"/>
            <a:ext cx="3663427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3052916" y="1401097"/>
            <a:ext cx="8627807" cy="50734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Mondd el magadban azt az imádságot, amit írtál!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Készíts egy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szelfie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-t az imádság szövegével a kezedben!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Az elkészült képet küldjétek át a hittanoktatónak!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2" y="398206"/>
            <a:ext cx="2814304" cy="27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411</Words>
  <Application>Microsoft Office PowerPoint</Application>
  <PresentationFormat>Szélesvásznú</PresentationFormat>
  <Paragraphs>54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Calisto MT</vt:lpstr>
      <vt:lpstr>Century Gothic</vt:lpstr>
      <vt:lpstr>Comic Sans MS</vt:lpstr>
      <vt:lpstr>Times New Roman</vt:lpstr>
      <vt:lpstr>Wingdings 3</vt:lpstr>
      <vt:lpstr>Office-téma</vt:lpstr>
      <vt:lpstr>7_Szálak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59</cp:revision>
  <dcterms:created xsi:type="dcterms:W3CDTF">2020-03-16T06:58:02Z</dcterms:created>
  <dcterms:modified xsi:type="dcterms:W3CDTF">2020-03-17T09:02:03Z</dcterms:modified>
</cp:coreProperties>
</file>